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93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26A60-133D-4EAA-B9FB-CF50872B011E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B38EB-142A-46FF-A5FD-ADB7A066E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B38EB-142A-46FF-A5FD-ADB7A066EFD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286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B. Sc. II Year Botany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SEM III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PAPER VII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TAXONOMY OF ANGIOSPERMS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3200" dirty="0" smtClean="0"/>
              <a:t> 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895600"/>
            <a:ext cx="6172200" cy="2286000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Unit 1</a:t>
            </a:r>
          </a:p>
          <a:p>
            <a:pPr algn="ctr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Chaptor3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Bentham and </a:t>
            </a:r>
            <a:r>
              <a:rPr lang="en-US" sz="2800" smtClean="0">
                <a:solidFill>
                  <a:schemeClr val="accent5">
                    <a:lumMod val="50000"/>
                  </a:schemeClr>
                </a:solidFill>
              </a:rPr>
              <a:t>Hooker’s </a:t>
            </a:r>
            <a:r>
              <a:rPr lang="en-US" sz="2800" smtClean="0">
                <a:solidFill>
                  <a:schemeClr val="accent5">
                    <a:lumMod val="50000"/>
                  </a:schemeClr>
                </a:solidFill>
              </a:rPr>
              <a:t>System 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up to series level, 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its Merits and Demerits </a:t>
            </a:r>
            <a:endParaRPr lang="en-US" sz="9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Dr.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Vikas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Gambhire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9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Unit 1</a:t>
            </a:r>
            <a:b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Chapter 3</a:t>
            </a:r>
            <a: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 Bentham and Hooker’s system of classification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(C) Merits and Demerits:- 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(b) Demerits-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0" algn="just"/>
            <a:r>
              <a:rPr lang="en-US" sz="4000" dirty="0" smtClean="0"/>
              <a:t>The most diagnostic demerit of the system is, the position of Gymnosperms in between </a:t>
            </a:r>
            <a:r>
              <a:rPr lang="en-US" sz="4000" dirty="0" err="1" smtClean="0"/>
              <a:t>Dicotyledons</a:t>
            </a:r>
            <a:r>
              <a:rPr lang="en-US" sz="4000" dirty="0" smtClean="0"/>
              <a:t> and Monocotyledons.</a:t>
            </a:r>
          </a:p>
          <a:p>
            <a:pPr lvl="0" algn="just"/>
            <a:r>
              <a:rPr lang="en-US" sz="4000" dirty="0" smtClean="0"/>
              <a:t>The classification of Gymnosperms is incorrect because </a:t>
            </a:r>
            <a:r>
              <a:rPr lang="en-US" sz="4000" dirty="0" err="1" smtClean="0"/>
              <a:t>Cycadaceae</a:t>
            </a:r>
            <a:r>
              <a:rPr lang="en-US" sz="4000" dirty="0" smtClean="0"/>
              <a:t> should be beginning and </a:t>
            </a:r>
            <a:r>
              <a:rPr lang="en-US" sz="4000" dirty="0" err="1" smtClean="0"/>
              <a:t>Gnetaceae</a:t>
            </a:r>
            <a:r>
              <a:rPr lang="en-US" sz="4000" dirty="0" smtClean="0"/>
              <a:t> at the last but actual position is vice versa. </a:t>
            </a:r>
          </a:p>
          <a:p>
            <a:pPr lvl="0" algn="just"/>
            <a:r>
              <a:rPr lang="en-US" sz="4000" dirty="0" smtClean="0"/>
              <a:t>The overall arrangement of </a:t>
            </a:r>
            <a:r>
              <a:rPr lang="en-US" sz="4000" dirty="0" err="1" smtClean="0"/>
              <a:t>Monochlamydeae</a:t>
            </a:r>
            <a:r>
              <a:rPr lang="en-US" sz="4000" dirty="0" smtClean="0"/>
              <a:t> and Monocotyledons is unnatural.</a:t>
            </a:r>
          </a:p>
          <a:p>
            <a:pPr lvl="0" algn="just"/>
            <a:r>
              <a:rPr lang="en-US" sz="4000" dirty="0" smtClean="0"/>
              <a:t>The presence of Series- </a:t>
            </a:r>
            <a:r>
              <a:rPr lang="en-US" sz="4000" smtClean="0"/>
              <a:t>Ordines </a:t>
            </a:r>
            <a:r>
              <a:rPr lang="en-US" sz="4000" dirty="0" err="1" smtClean="0"/>
              <a:t>anamoli</a:t>
            </a:r>
            <a:r>
              <a:rPr lang="en-US" sz="4000" dirty="0" smtClean="0"/>
              <a:t> indicates  every plant has not classified properly. </a:t>
            </a:r>
          </a:p>
          <a:p>
            <a:pPr algn="just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Unit 1</a:t>
            </a:r>
            <a:b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Chapter 3</a:t>
            </a:r>
            <a: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 Bentham and Hooker’s system of classification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(A) Introduction:-</a:t>
            </a:r>
            <a:r>
              <a:rPr lang="en-US" sz="3200" b="1" dirty="0" smtClean="0"/>
              <a:t> </a:t>
            </a:r>
          </a:p>
          <a:p>
            <a:pPr lvl="0" algn="just" fontAlgn="base"/>
            <a:r>
              <a:rPr lang="en-US" sz="3200" dirty="0" smtClean="0"/>
              <a:t>The Bentham and Hooker’s system is most popular and most important system of classification.</a:t>
            </a:r>
          </a:p>
          <a:p>
            <a:pPr lvl="0" algn="just" fontAlgn="base"/>
            <a:r>
              <a:rPr lang="en-US" sz="3200" dirty="0" smtClean="0"/>
              <a:t>It is natural systems of classification </a:t>
            </a:r>
            <a:r>
              <a:rPr lang="en-US" sz="3200" dirty="0" err="1" smtClean="0"/>
              <a:t>i</a:t>
            </a:r>
            <a:r>
              <a:rPr lang="en-US" sz="3200" dirty="0" smtClean="0"/>
              <a:t>. e. based on large no. of characters considered at same time.  </a:t>
            </a:r>
          </a:p>
          <a:p>
            <a:pPr lvl="0" algn="just" fontAlgn="base"/>
            <a:r>
              <a:rPr lang="en-US" sz="3200" dirty="0" smtClean="0"/>
              <a:t>The system involves classification of most of the seed plants known at that time.</a:t>
            </a:r>
          </a:p>
          <a:p>
            <a:pPr algn="just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Unit 1</a:t>
            </a:r>
            <a:b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Chapter 3</a:t>
            </a:r>
            <a: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 Bentham and Hooker’s system of classification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lphaUcParenBoth"/>
            </a:pPr>
            <a:r>
              <a:rPr lang="en-US" sz="3200" b="1" dirty="0" smtClean="0">
                <a:solidFill>
                  <a:srgbClr val="FF0000"/>
                </a:solidFill>
              </a:rPr>
              <a:t>Introduction:-</a:t>
            </a:r>
            <a:r>
              <a:rPr lang="en-US" sz="3200" b="1" dirty="0" smtClean="0"/>
              <a:t> </a:t>
            </a:r>
          </a:p>
          <a:p>
            <a:pPr algn="just" fontAlgn="base"/>
            <a:r>
              <a:rPr lang="en-US" sz="3200" dirty="0" smtClean="0"/>
              <a:t>The system was proposed by two British taxonomists George Bentham and Joseph Dalton Hooker.</a:t>
            </a:r>
          </a:p>
          <a:p>
            <a:pPr lvl="0" algn="just" fontAlgn="base"/>
            <a:r>
              <a:rPr lang="en-US" sz="3200" dirty="0" smtClean="0"/>
              <a:t>George Bentham (1800-1884) was a self trained botanist, and Joseph Dalton Hooker (1817-1911) was the first director of the Royal Botanical Garden, Kew (England).</a:t>
            </a:r>
          </a:p>
          <a:p>
            <a:pPr lvl="0" algn="just" fontAlgn="base"/>
            <a:r>
              <a:rPr lang="en-US" sz="3200" dirty="0" smtClean="0"/>
              <a:t>They recorded precise description of most of the plants known at that time. </a:t>
            </a:r>
          </a:p>
          <a:p>
            <a:pPr algn="just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Unit 1</a:t>
            </a:r>
            <a:b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Chapter 3</a:t>
            </a:r>
            <a: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 Bentham and Hooker’s system of classification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lphaUcParenBoth"/>
            </a:pPr>
            <a:r>
              <a:rPr lang="en-US" sz="3200" b="1" dirty="0" smtClean="0">
                <a:solidFill>
                  <a:srgbClr val="FF0000"/>
                </a:solidFill>
              </a:rPr>
              <a:t>Introduction:-</a:t>
            </a:r>
            <a:r>
              <a:rPr lang="en-US" sz="3200" b="1" dirty="0" smtClean="0"/>
              <a:t> </a:t>
            </a:r>
          </a:p>
          <a:p>
            <a:pPr lvl="0" algn="just" fontAlgn="base"/>
            <a:r>
              <a:rPr lang="en-US" sz="3200" dirty="0" smtClean="0"/>
              <a:t>Their monumental work took about quarter of a century for completion.</a:t>
            </a:r>
          </a:p>
          <a:p>
            <a:pPr lvl="0" algn="just" fontAlgn="base"/>
            <a:r>
              <a:rPr lang="en-US" sz="3200" dirty="0" smtClean="0"/>
              <a:t>It was described in a three volume book </a:t>
            </a:r>
            <a:r>
              <a:rPr lang="en-US" sz="3200" i="1" dirty="0" smtClean="0"/>
              <a:t>Genera </a:t>
            </a:r>
            <a:r>
              <a:rPr lang="en-US" sz="3200" i="1" dirty="0" err="1" smtClean="0"/>
              <a:t>plantarum</a:t>
            </a:r>
            <a:r>
              <a:rPr lang="en-US" sz="3200" dirty="0" smtClean="0"/>
              <a:t>, published in Latin during July 1862 and April 1883. </a:t>
            </a:r>
          </a:p>
          <a:p>
            <a:pPr lvl="0" algn="just" fontAlgn="base"/>
            <a:r>
              <a:rPr lang="en-US" sz="3200" dirty="0" smtClean="0"/>
              <a:t>Bentham and Hooker’s system of classification is still used and followed in several herbaria of the world. </a:t>
            </a:r>
          </a:p>
          <a:p>
            <a:pPr lvl="0" algn="just" fontAlgn="base"/>
            <a:r>
              <a:rPr lang="en-US" sz="3200" dirty="0" smtClean="0"/>
              <a:t>It is supposed to be the best system for the students to identify plants in the laboratory as well in fields.</a:t>
            </a:r>
          </a:p>
          <a:p>
            <a:pPr algn="just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Unit 1</a:t>
            </a:r>
            <a:b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Chapter 3</a:t>
            </a:r>
            <a: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 Bentham and Hooker’s system of classification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AutoNum type="alphaUcParenBoth"/>
            </a:pPr>
            <a:r>
              <a:rPr lang="en-US" sz="3200" b="1" dirty="0" smtClean="0">
                <a:solidFill>
                  <a:srgbClr val="FF0000"/>
                </a:solidFill>
              </a:rPr>
              <a:t>Introduction:-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Salient Features of Bentham and Hooker’s system: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0" algn="just" fontAlgn="base"/>
            <a:r>
              <a:rPr lang="en-US" sz="4200" dirty="0" smtClean="0"/>
              <a:t>It is a classification of only the “seed plants” or </a:t>
            </a:r>
            <a:r>
              <a:rPr lang="en-US" sz="4200" dirty="0" err="1" smtClean="0"/>
              <a:t>phanerogams</a:t>
            </a:r>
            <a:r>
              <a:rPr lang="en-US" sz="4200" dirty="0" smtClean="0"/>
              <a:t>.</a:t>
            </a:r>
          </a:p>
          <a:p>
            <a:pPr lvl="0" algn="just" fontAlgn="base"/>
            <a:r>
              <a:rPr lang="en-US" sz="4200" dirty="0" smtClean="0"/>
              <a:t>They described 97,205 species of seed plants.</a:t>
            </a:r>
          </a:p>
          <a:p>
            <a:pPr lvl="0" algn="just" fontAlgn="base"/>
            <a:r>
              <a:rPr lang="en-US" sz="4200" dirty="0" smtClean="0"/>
              <a:t>The 97,205 species of seed plants were classified in to 7,569 genera, 202 families, 21 orders, 21 series, 3 subclasses and 3 classes.</a:t>
            </a:r>
          </a:p>
          <a:p>
            <a:pPr algn="just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Unit 1</a:t>
            </a:r>
            <a:b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Chapter 3</a:t>
            </a:r>
            <a: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 Bentham and Hooker’s system of classification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lphaUcParenBoth"/>
            </a:pPr>
            <a:r>
              <a:rPr lang="en-US" sz="3200" b="1" dirty="0" smtClean="0">
                <a:solidFill>
                  <a:srgbClr val="FF0000"/>
                </a:solidFill>
              </a:rPr>
              <a:t>Introduction:-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Salient Features of Bentham and Hooker’s system: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0" algn="just" fontAlgn="base"/>
            <a:r>
              <a:rPr lang="en-US" sz="3200" dirty="0" smtClean="0"/>
              <a:t>They classified all the seed plants into 3 groups or classes i.e. </a:t>
            </a:r>
            <a:r>
              <a:rPr lang="en-US" sz="3200" dirty="0" err="1" smtClean="0"/>
              <a:t>Dicotyledons</a:t>
            </a:r>
            <a:r>
              <a:rPr lang="en-US" sz="3200" dirty="0" smtClean="0"/>
              <a:t> (165 families), gymnosperms (3 families) and monocotyledons (34 families).</a:t>
            </a:r>
          </a:p>
          <a:p>
            <a:pPr lvl="0" algn="just" fontAlgn="base"/>
            <a:r>
              <a:rPr lang="en-US" sz="3200" dirty="0" smtClean="0"/>
              <a:t> Monocotyledons were described after the </a:t>
            </a:r>
            <a:r>
              <a:rPr lang="en-US" sz="3200" dirty="0" err="1" smtClean="0"/>
              <a:t>dicotyledons</a:t>
            </a:r>
            <a:r>
              <a:rPr lang="en-US" sz="3200" dirty="0" smtClean="0"/>
              <a:t>.</a:t>
            </a:r>
          </a:p>
          <a:p>
            <a:pPr algn="just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Unit 1</a:t>
            </a:r>
            <a:b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Chapter 3</a:t>
            </a:r>
            <a: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 Bentham and Hooker’s system of classification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(B) Outline of the system:- 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8619" t="19807" r="51269" b="7215"/>
          <a:stretch>
            <a:fillRect/>
          </a:stretch>
        </p:blipFill>
        <p:spPr bwMode="auto">
          <a:xfrm>
            <a:off x="152400" y="12192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Unit 1</a:t>
            </a:r>
            <a:b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Chapter 3</a:t>
            </a:r>
            <a: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 Bentham and Hooker’s system of classification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(C) Merits and Demerits:-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sz="3200" b="1" dirty="0" smtClean="0"/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(a) Merits-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280988" indent="-280988" algn="just"/>
            <a:r>
              <a:rPr lang="en-US" sz="3200" dirty="0" smtClean="0"/>
              <a:t>It is first great natural system of classification.</a:t>
            </a:r>
          </a:p>
          <a:p>
            <a:pPr marL="280988" indent="-280988" algn="just"/>
            <a:r>
              <a:rPr lang="en-US" sz="3200" dirty="0" smtClean="0"/>
              <a:t>It is used in almost all herbaria of India and many herbaria of world.</a:t>
            </a:r>
          </a:p>
          <a:p>
            <a:pPr marL="280988" indent="-280988" algn="just"/>
            <a:r>
              <a:rPr lang="en-US" sz="3200" dirty="0" smtClean="0"/>
              <a:t>It is very convenient to study.</a:t>
            </a:r>
          </a:p>
          <a:p>
            <a:pPr marL="280988" indent="-280988" algn="just"/>
            <a:r>
              <a:rPr lang="en-US" sz="3200" dirty="0" smtClean="0"/>
              <a:t>It is very easy to use practically in laboratories and on the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Unit 1</a:t>
            </a:r>
            <a:b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Chapter 3</a:t>
            </a:r>
            <a: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05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 Bentham and Hooker’s system of classification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(C) Merits and Demerits:-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sz="3200" b="1" dirty="0" smtClean="0"/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(a) Merits-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 algn="just"/>
            <a:r>
              <a:rPr lang="en-US" sz="3200" dirty="0" smtClean="0"/>
              <a:t>Order </a:t>
            </a:r>
            <a:r>
              <a:rPr lang="en-US" sz="3200" dirty="0" err="1" smtClean="0"/>
              <a:t>Ranales</a:t>
            </a:r>
            <a:r>
              <a:rPr lang="en-US" sz="3200" dirty="0" smtClean="0"/>
              <a:t> is placed in the beginning and treated as primitive order. It is accepted by almost all taxonomists.</a:t>
            </a:r>
          </a:p>
          <a:p>
            <a:pPr marL="514350" indent="-514350" algn="just"/>
            <a:r>
              <a:rPr lang="en-US" sz="3200" dirty="0" smtClean="0"/>
              <a:t>The position of </a:t>
            </a:r>
            <a:r>
              <a:rPr lang="en-US" sz="3200" dirty="0" err="1" smtClean="0"/>
              <a:t>Dicotyledons</a:t>
            </a:r>
            <a:r>
              <a:rPr lang="en-US" sz="3200" dirty="0" smtClean="0"/>
              <a:t> before Monocotyledons is also accepted by almost all taxonomists.</a:t>
            </a:r>
          </a:p>
          <a:p>
            <a:pPr marL="514350" indent="-514350" algn="just"/>
            <a:r>
              <a:rPr lang="en-US" sz="3200" dirty="0" smtClean="0"/>
              <a:t>The system is very popular and included in the syllabuses of all Indian universities.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182</TotalTime>
  <Words>370</Words>
  <Application>Microsoft Office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                                                        B. Sc. II Year Botany SEM III PAPER VII TAXONOMY OF ANGIOSPERMS   </vt:lpstr>
      <vt:lpstr>Unit 1 Chapter 3  Bentham and Hooker’s system of classification</vt:lpstr>
      <vt:lpstr>Unit 1 Chapter 3  Bentham and Hooker’s system of classification</vt:lpstr>
      <vt:lpstr>Unit 1 Chapter 3  Bentham and Hooker’s system of classification</vt:lpstr>
      <vt:lpstr>Unit 1 Chapter 3  Bentham and Hooker’s system of classification</vt:lpstr>
      <vt:lpstr>Unit 1 Chapter 3  Bentham and Hooker’s system of classification</vt:lpstr>
      <vt:lpstr>Unit 1 Chapter 3  Bentham and Hooker’s system of classification</vt:lpstr>
      <vt:lpstr>Unit 1 Chapter 3  Bentham and Hooker’s system of classification</vt:lpstr>
      <vt:lpstr>Unit 1 Chapter 3  Bentham and Hooker’s system of classification</vt:lpstr>
      <vt:lpstr>Unit 1 Chapter 3  Bentham and Hooker’s system of classification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</dc:title>
  <dc:creator>varadvedika</dc:creator>
  <cp:lastModifiedBy>lenovo</cp:lastModifiedBy>
  <cp:revision>21</cp:revision>
  <dcterms:created xsi:type="dcterms:W3CDTF">2006-08-16T00:00:00Z</dcterms:created>
  <dcterms:modified xsi:type="dcterms:W3CDTF">2023-05-03T06:20:05Z</dcterms:modified>
</cp:coreProperties>
</file>